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0" r:id="rId6"/>
    <p:sldId id="266" r:id="rId7"/>
    <p:sldId id="257" r:id="rId8"/>
    <p:sldId id="267" r:id="rId9"/>
    <p:sldId id="281" r:id="rId10"/>
    <p:sldId id="277" r:id="rId11"/>
    <p:sldId id="279" r:id="rId12"/>
    <p:sldId id="278" r:id="rId13"/>
    <p:sldId id="280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92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08-Jun-25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07-Jun-25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0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2539-python-science-django-machine-learning-others-dat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ibhunt.com/networkx-alternative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sz="4000" dirty="0"/>
              <a:t>DFA-based roman numeral validator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2"/>
            <a:ext cx="4200205" cy="168248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By Ahmad Naaem Saad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Roll no : 23SP-006-CS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rgbClr val="FFC000"/>
                </a:solidFill>
              </a:rPr>
              <a:t>Theory of Automata</a:t>
            </a:r>
            <a:r>
              <a:rPr lang="en-US" dirty="0">
                <a:solidFill>
                  <a:srgbClr val="FFC000"/>
                </a:solidFill>
              </a:rPr>
              <a:t>​​ (</a:t>
            </a:r>
            <a:r>
              <a:rPr lang="en-US" sz="2400" dirty="0">
                <a:solidFill>
                  <a:srgbClr val="FFC000"/>
                </a:solidFill>
              </a:rPr>
              <a:t>CSC-205)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5097-820C-C722-BD69-0840228C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9F89A7B5-FBEA-1178-9D03-BF841E6D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1" y="352432"/>
            <a:ext cx="11032435" cy="492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Validation of non-valid numeral: xVIiii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9E3B2-935F-6371-A61D-FEC3FBE79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AAD99-9164-11FE-9A3B-51CB8A79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844457"/>
            <a:ext cx="10028583" cy="58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r>
              <a:rPr lang="en-US" sz="2000" dirty="0">
                <a:solidFill>
                  <a:srgbClr val="FFC000"/>
                </a:solidFill>
              </a:rPr>
              <a:t>This project demonstrates how DFA can effectively validate Roman numerals, combining theoretical concepts with practical implementation using Python, graphical visualization, and an interactive user interface.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84" y="1351311"/>
            <a:ext cx="4989629" cy="2387771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Thank you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15" y="690802"/>
            <a:ext cx="7979228" cy="575890"/>
          </a:xfrm>
        </p:spPr>
        <p:txBody>
          <a:bodyPr/>
          <a:lstStyle/>
          <a:p>
            <a:r>
              <a:rPr lang="en-US" dirty="0"/>
              <a:t>Project Overview &amp; Motivation 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8369" y="2126660"/>
            <a:ext cx="3008631" cy="348162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8369" y="2426670"/>
            <a:ext cx="7547193" cy="8187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Validate Roman Numeral (1-50) through DFA.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Convert valid numerals into decimal numbers.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66340" y="4567064"/>
            <a:ext cx="3008631" cy="34816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Target with solid fill">
            <a:extLst>
              <a:ext uri="{FF2B5EF4-FFF2-40B4-BE49-F238E27FC236}">
                <a16:creationId xmlns:a16="http://schemas.microsoft.com/office/drawing/2014/main" id="{351E5CEA-EADB-2225-BEE9-64680005A60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1" b="131"/>
          <a:stretch>
            <a:fillRect/>
          </a:stretch>
        </p:blipFill>
        <p:spPr>
          <a:xfrm>
            <a:off x="3468369" y="1523156"/>
            <a:ext cx="603504" cy="603504"/>
          </a:xfrm>
        </p:spPr>
      </p:pic>
      <p:sp>
        <p:nvSpPr>
          <p:cNvPr id="18" name="Text Placeholder 76">
            <a:extLst>
              <a:ext uri="{FF2B5EF4-FFF2-40B4-BE49-F238E27FC236}">
                <a16:creationId xmlns:a16="http://schemas.microsoft.com/office/drawing/2014/main" id="{946AEC60-6F4F-43C3-230A-8AB070316107}"/>
              </a:ext>
            </a:extLst>
          </p:cNvPr>
          <p:cNvSpPr txBox="1">
            <a:spLocks/>
          </p:cNvSpPr>
          <p:nvPr/>
        </p:nvSpPr>
        <p:spPr>
          <a:xfrm>
            <a:off x="3566340" y="4848129"/>
            <a:ext cx="7547193" cy="8187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To show practical use of DFA.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To use python and its libraries to show working of DFA.</a:t>
            </a:r>
          </a:p>
        </p:txBody>
      </p:sp>
      <p:pic>
        <p:nvPicPr>
          <p:cNvPr id="24" name="Picture Placeholder 23" descr="Crown with solid fill">
            <a:extLst>
              <a:ext uri="{FF2B5EF4-FFF2-40B4-BE49-F238E27FC236}">
                <a16:creationId xmlns:a16="http://schemas.microsoft.com/office/drawing/2014/main" id="{070554D1-BEAD-2C71-49E8-5F9109C98FC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1" b="131"/>
          <a:stretch>
            <a:fillRect/>
          </a:stretch>
        </p:blipFill>
        <p:spPr>
          <a:xfrm>
            <a:off x="3468369" y="3933649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Theoretical Background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9457" y="3317783"/>
            <a:ext cx="4996543" cy="274650"/>
          </a:xfrm>
        </p:spPr>
        <p:txBody>
          <a:bodyPr/>
          <a:lstStyle/>
          <a:p>
            <a:r>
              <a:rPr lang="en-US" sz="2000" dirty="0"/>
              <a:t>Deterministic Finite Automata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Limited and Finite number of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Each state must have same number of output transition as symbols being used.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sz="2000" dirty="0"/>
              <a:t>Why Dfa?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29C9-773C-4280-8897-F38575D6BD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Utilization of dead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Multiple accepted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Best for combinations with a fixed set of rules</a:t>
            </a:r>
            <a:endParaRPr lang="LID4096" sz="20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ECCCF-496A-4881-4E93-D4AA30C4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30" y="3651424"/>
            <a:ext cx="884552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975A4-3137-3D8C-B6BA-78EB23AE8C8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1088436" y="2793098"/>
            <a:ext cx="64107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Simple syntax for implementing DFA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Strong libra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ies for graph visualization (NetworkX, Matplotlib).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Easy GUI creation with Tkinter.</a:t>
            </a:r>
          </a:p>
        </p:txBody>
      </p:sp>
      <p:pic>
        <p:nvPicPr>
          <p:cNvPr id="8" name="Picture Placeholder 7" descr="A blue and yellow logo&#10;&#10;AI-generated content may be incorrect.">
            <a:extLst>
              <a:ext uri="{FF2B5EF4-FFF2-40B4-BE49-F238E27FC236}">
                <a16:creationId xmlns:a16="http://schemas.microsoft.com/office/drawing/2014/main" id="{DDF47819-E59F-CA08-D917-9834E42AC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>
                <a:solidFill>
                  <a:srgbClr val="FFC000"/>
                </a:solidFill>
              </a:rPr>
              <a:t>Python Libraries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Tkinter</a:t>
            </a:r>
          </a:p>
          <a:p>
            <a:r>
              <a:rPr lang="en-US" dirty="0">
                <a:solidFill>
                  <a:srgbClr val="FFC000"/>
                </a:solidFill>
              </a:rPr>
              <a:t> Provides a simple way to create the interactive GUI for user input and output display.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Matplotlib</a:t>
            </a:r>
          </a:p>
          <a:p>
            <a:r>
              <a:rPr lang="en-US" dirty="0">
                <a:solidFill>
                  <a:srgbClr val="FFC000"/>
                </a:solidFill>
              </a:rPr>
              <a:t>Renders the DFA graph visually, including state positions and highlighted transitions.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NetworkX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  <a:p>
            <a:r>
              <a:rPr lang="en-US" dirty="0">
                <a:solidFill>
                  <a:srgbClr val="FFC000"/>
                </a:solidFill>
              </a:rPr>
              <a:t>Used to build and manage the DFA as a graph structure with nodes and labeled edges.</a:t>
            </a:r>
          </a:p>
          <a:p>
            <a:r>
              <a:rPr lang="en-US" dirty="0"/>
              <a:t>​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blue and orange circle with circles&#10;&#10;AI-generated content may be incorrect.">
            <a:extLst>
              <a:ext uri="{FF2B5EF4-FFF2-40B4-BE49-F238E27FC236}">
                <a16:creationId xmlns:a16="http://schemas.microsoft.com/office/drawing/2014/main" id="{E064EA17-9D84-8464-F651-F67F70A5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4450" y="3232731"/>
            <a:ext cx="1161690" cy="116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B7C384-7946-7810-D74B-4C0C50F3F06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t="13783" b="13783"/>
          <a:stretch>
            <a:fillRect/>
          </a:stretch>
        </p:blipFill>
        <p:spPr>
          <a:xfrm>
            <a:off x="1928844" y="3042704"/>
            <a:ext cx="1488278" cy="1488278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E166F5-28C9-AEF8-1B6E-8AE0BA512A4E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t="63" b="63"/>
          <a:stretch>
            <a:fillRect/>
          </a:stretch>
        </p:blipFill>
        <p:spPr>
          <a:xfrm>
            <a:off x="5155301" y="3042704"/>
            <a:ext cx="1488278" cy="1488278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04131-818F-5476-AC47-ADA333487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817F190-5BD9-4152-3EF3-581F62DB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708112"/>
            <a:ext cx="1855207" cy="74375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Design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F8BECCE-0499-1542-295A-CE323466F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1118" y="1911277"/>
            <a:ext cx="4354042" cy="274650"/>
          </a:xfrm>
        </p:spPr>
        <p:txBody>
          <a:bodyPr/>
          <a:lstStyle/>
          <a:p>
            <a:r>
              <a:rPr lang="en-US" sz="2000" dirty="0"/>
              <a:t>Class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C40B5A2-0E7B-9786-D50F-D2CF186E1F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1118" y="2371865"/>
            <a:ext cx="4172533" cy="2602240"/>
          </a:xfrm>
        </p:spPr>
        <p:txBody>
          <a:bodyPr/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RomanDFAApp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The main class that builds and controls the GUI, handles user input, processes DFA logic, and visualizes state transitions.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DB653B-9C3C-A2EB-BB55-F1FAE537DD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7977" y="1911277"/>
            <a:ext cx="4172533" cy="274650"/>
          </a:xfrm>
        </p:spPr>
        <p:txBody>
          <a:bodyPr/>
          <a:lstStyle/>
          <a:p>
            <a:r>
              <a:rPr lang="en-US" sz="2000" dirty="0"/>
              <a:t>Functions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198AC958-2459-9E2B-9A68-68C699973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B902-345F-5EC2-894B-20BE523698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63651" y="2371865"/>
            <a:ext cx="7380163" cy="42806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__init__(self): </a:t>
            </a:r>
            <a:r>
              <a:rPr lang="en-US" dirty="0">
                <a:solidFill>
                  <a:srgbClr val="FFC000"/>
                </a:solidFill>
              </a:rPr>
              <a:t>Sets up the GUI window, input field, buttons, output label, and initializes the DFA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on_close(self): </a:t>
            </a:r>
            <a:r>
              <a:rPr lang="en-US" dirty="0">
                <a:solidFill>
                  <a:srgbClr val="FFC000"/>
                </a:solidFill>
              </a:rPr>
              <a:t>Safely closes the application when the window is closed.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roman_to_decimal(self, s): </a:t>
            </a:r>
            <a:r>
              <a:rPr lang="en-US" dirty="0">
                <a:solidFill>
                  <a:srgbClr val="FFC000"/>
                </a:solidFill>
              </a:rPr>
              <a:t>Converts a Roman numeral string to its equivalent decimal value using right-to-left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build_dfa_graph(self): </a:t>
            </a:r>
            <a:r>
              <a:rPr lang="en-US" dirty="0">
                <a:solidFill>
                  <a:srgbClr val="FFC000"/>
                </a:solidFill>
              </a:rPr>
              <a:t>Constructs the DFA as a directed graph with labeled edges using NetworkX.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draw_dfa(self, highlight_path=None): </a:t>
            </a:r>
            <a:r>
              <a:rPr lang="en-US" dirty="0">
                <a:solidFill>
                  <a:srgbClr val="FFC000"/>
                </a:solidFill>
              </a:rPr>
              <a:t>Visualizes the DFA with Matplotlib and optionally highlights the path taken by a user’s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validate(self):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Validates the user-entered Roman numeral by simulating transitions through the DFA and updates the output and graph.</a:t>
            </a:r>
            <a:endParaRPr lang="LID4096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DFA Used For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0061F6D-DD0B-8DEA-150B-E3E5413E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5" y="1457919"/>
            <a:ext cx="10007451" cy="50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40A7-68A5-4F2A-2813-E12EA2F7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CFC1F2E4-BDC0-DD69-C5AE-56F3CFBE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33" y="422006"/>
            <a:ext cx="10515600" cy="492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Program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23E7B-732C-658B-2C0E-FFF5B9C4F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0F4C-A773-A576-9D1C-6E266DFE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0" y="914031"/>
            <a:ext cx="9822000" cy="57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0ED8-5709-01F7-56FC-DB7DD8B05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35F0CABF-4E1C-6957-7AE1-CF049552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352432"/>
            <a:ext cx="10515600" cy="492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Validation For valid numeral : xxi(21)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F9D20-2943-484F-415F-A4CDF465F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0A216-3A92-CB5E-1821-ECCDC664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1031568"/>
            <a:ext cx="9829800" cy="57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105</TotalTime>
  <Words>419</Words>
  <Application>Microsoft Office PowerPoint</Application>
  <PresentationFormat>Widescreen</PresentationFormat>
  <Paragraphs>60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DFA-based roman numeral validator</vt:lpstr>
      <vt:lpstr>Project Overview &amp; Motivation </vt:lpstr>
      <vt:lpstr>Theoretical Background</vt:lpstr>
      <vt:lpstr>Why Python?</vt:lpstr>
      <vt:lpstr>Implementation</vt:lpstr>
      <vt:lpstr>Design</vt:lpstr>
      <vt:lpstr>DFA Used For Validation</vt:lpstr>
      <vt:lpstr>Program UI</vt:lpstr>
      <vt:lpstr>Validation For valid numeral : xxi(21) </vt:lpstr>
      <vt:lpstr>Validation of non-valid numeral: xVIiii 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23SP-006-CS Ahmad Naaem Saad</dc:creator>
  <cp:lastModifiedBy>23SP-006-CS Ahmad Naaem Saad</cp:lastModifiedBy>
  <cp:revision>10</cp:revision>
  <dcterms:created xsi:type="dcterms:W3CDTF">2025-06-07T17:33:17Z</dcterms:created>
  <dcterms:modified xsi:type="dcterms:W3CDTF">2025-06-07T19:21:42Z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